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7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2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5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7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3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3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8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CCEA-FC0F-40D1-87C0-A05325A0F65F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6362-CDAF-46DF-A6E1-92046924D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Most improved tutor group attendance 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Help your tutor group win cookies every fortnight. </a:t>
            </a:r>
            <a:r>
              <a:rPr lang="en-GB" b="1" dirty="0">
                <a:solidFill>
                  <a:srgbClr val="00B0F0"/>
                </a:solidFill>
                <a:latin typeface="Comic Sans MS" panose="030F0702030302020204" pitchFamily="66" charset="0"/>
              </a:rPr>
              <a:t>M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ake sure you’re in school </a:t>
            </a:r>
          </a:p>
          <a:p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Most improved tutor group every WEEK 1 FRIDAY  will win cookies for tutor </a:t>
            </a:r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time</a:t>
            </a:r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AutoShape 2" descr="Best Bakery Style Chocolate Chip Cookies Recipe | Handle the H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153"/>
            <a:ext cx="2428353" cy="2428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37" y="3632547"/>
            <a:ext cx="4468821" cy="2387587"/>
          </a:xfrm>
          <a:prstGeom prst="rect">
            <a:avLst/>
          </a:prstGeom>
        </p:spPr>
      </p:pic>
      <p:sp>
        <p:nvSpPr>
          <p:cNvPr id="10" name="AutoShape 4" descr="Thumb up emoticon Royalty Free Vector Image - Vecto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097" y="265373"/>
            <a:ext cx="1546991" cy="160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097" y="3396259"/>
            <a:ext cx="2694140" cy="26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Most improved tutor group attendance </vt:lpstr>
    </vt:vector>
  </TitlesOfParts>
  <Company>Range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improved tutor group attendance</dc:title>
  <dc:creator>L Dillon</dc:creator>
  <cp:lastModifiedBy> </cp:lastModifiedBy>
  <cp:revision>4</cp:revision>
  <dcterms:created xsi:type="dcterms:W3CDTF">2023-12-05T16:33:48Z</dcterms:created>
  <dcterms:modified xsi:type="dcterms:W3CDTF">2024-01-25T16:49:42Z</dcterms:modified>
</cp:coreProperties>
</file>