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68" r:id="rId2"/>
    <p:sldId id="269" r:id="rId3"/>
  </p:sldIdLst>
  <p:sldSz cx="9601200" cy="12801600" type="A3"/>
  <p:notesSz cx="6858000" cy="9144000"/>
  <p:defaultTextStyle>
    <a:defPPr>
      <a:defRPr lang="en-US"/>
    </a:defPPr>
    <a:lvl1pPr marL="0" algn="l" defTabSz="639965" rtl="0" eaLnBrk="1" latinLnBrk="0" hangingPunct="1">
      <a:defRPr sz="2500" kern="1200">
        <a:solidFill>
          <a:schemeClr val="tx1"/>
        </a:solidFill>
        <a:latin typeface="+mn-lt"/>
        <a:ea typeface="+mn-ea"/>
        <a:cs typeface="+mn-cs"/>
      </a:defRPr>
    </a:lvl1pPr>
    <a:lvl2pPr marL="639965" algn="l" defTabSz="639965" rtl="0" eaLnBrk="1" latinLnBrk="0" hangingPunct="1">
      <a:defRPr sz="2500" kern="1200">
        <a:solidFill>
          <a:schemeClr val="tx1"/>
        </a:solidFill>
        <a:latin typeface="+mn-lt"/>
        <a:ea typeface="+mn-ea"/>
        <a:cs typeface="+mn-cs"/>
      </a:defRPr>
    </a:lvl2pPr>
    <a:lvl3pPr marL="1279930" algn="l" defTabSz="639965" rtl="0" eaLnBrk="1" latinLnBrk="0" hangingPunct="1">
      <a:defRPr sz="2500" kern="1200">
        <a:solidFill>
          <a:schemeClr val="tx1"/>
        </a:solidFill>
        <a:latin typeface="+mn-lt"/>
        <a:ea typeface="+mn-ea"/>
        <a:cs typeface="+mn-cs"/>
      </a:defRPr>
    </a:lvl3pPr>
    <a:lvl4pPr marL="1919894" algn="l" defTabSz="639965" rtl="0" eaLnBrk="1" latinLnBrk="0" hangingPunct="1">
      <a:defRPr sz="2500" kern="1200">
        <a:solidFill>
          <a:schemeClr val="tx1"/>
        </a:solidFill>
        <a:latin typeface="+mn-lt"/>
        <a:ea typeface="+mn-ea"/>
        <a:cs typeface="+mn-cs"/>
      </a:defRPr>
    </a:lvl4pPr>
    <a:lvl5pPr marL="2559858" algn="l" defTabSz="639965" rtl="0" eaLnBrk="1" latinLnBrk="0" hangingPunct="1">
      <a:defRPr sz="2500" kern="1200">
        <a:solidFill>
          <a:schemeClr val="tx1"/>
        </a:solidFill>
        <a:latin typeface="+mn-lt"/>
        <a:ea typeface="+mn-ea"/>
        <a:cs typeface="+mn-cs"/>
      </a:defRPr>
    </a:lvl5pPr>
    <a:lvl6pPr marL="3199822" algn="l" defTabSz="639965" rtl="0" eaLnBrk="1" latinLnBrk="0" hangingPunct="1">
      <a:defRPr sz="2500" kern="1200">
        <a:solidFill>
          <a:schemeClr val="tx1"/>
        </a:solidFill>
        <a:latin typeface="+mn-lt"/>
        <a:ea typeface="+mn-ea"/>
        <a:cs typeface="+mn-cs"/>
      </a:defRPr>
    </a:lvl6pPr>
    <a:lvl7pPr marL="3839787" algn="l" defTabSz="639965" rtl="0" eaLnBrk="1" latinLnBrk="0" hangingPunct="1">
      <a:defRPr sz="2500" kern="1200">
        <a:solidFill>
          <a:schemeClr val="tx1"/>
        </a:solidFill>
        <a:latin typeface="+mn-lt"/>
        <a:ea typeface="+mn-ea"/>
        <a:cs typeface="+mn-cs"/>
      </a:defRPr>
    </a:lvl7pPr>
    <a:lvl8pPr marL="4479752" algn="l" defTabSz="639965" rtl="0" eaLnBrk="1" latinLnBrk="0" hangingPunct="1">
      <a:defRPr sz="2500" kern="1200">
        <a:solidFill>
          <a:schemeClr val="tx1"/>
        </a:solidFill>
        <a:latin typeface="+mn-lt"/>
        <a:ea typeface="+mn-ea"/>
        <a:cs typeface="+mn-cs"/>
      </a:defRPr>
    </a:lvl8pPr>
    <a:lvl9pPr marL="5119717" algn="l" defTabSz="639965"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30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4FD1FF"/>
    <a:srgbClr val="FFF200"/>
    <a:srgbClr val="FCB0A3"/>
    <a:srgbClr val="E6CDFF"/>
    <a:srgbClr val="FDC000"/>
    <a:srgbClr val="0D1C25"/>
    <a:srgbClr val="94FF34"/>
    <a:srgbClr val="FD6480"/>
    <a:srgbClr val="F78D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37" autoAdjust="0"/>
    <p:restoredTop sz="94624"/>
  </p:normalViewPr>
  <p:slideViewPr>
    <p:cSldViewPr snapToGrid="0" snapToObjects="1">
      <p:cViewPr varScale="1">
        <p:scale>
          <a:sx n="59" d="100"/>
          <a:sy n="59" d="100"/>
        </p:scale>
        <p:origin x="2598" y="90"/>
      </p:cViewPr>
      <p:guideLst>
        <p:guide orient="horz" pos="4032"/>
        <p:guide pos="302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2" d="100"/>
          <a:sy n="72" d="100"/>
        </p:scale>
        <p:origin x="3128"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D60CEE-90BF-4346-8FB3-6CCF522419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C737095-41EA-9840-A7C5-70A1053135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8BD72C-930C-5D47-B86E-EF2A13D0E65C}" type="datetimeFigureOut">
              <a:rPr lang="en-US" smtClean="0"/>
              <a:t>3/26/2020</a:t>
            </a:fld>
            <a:endParaRPr lang="en-US"/>
          </a:p>
        </p:txBody>
      </p:sp>
      <p:sp>
        <p:nvSpPr>
          <p:cNvPr id="4" name="Footer Placeholder 3">
            <a:extLst>
              <a:ext uri="{FF2B5EF4-FFF2-40B4-BE49-F238E27FC236}">
                <a16:creationId xmlns:a16="http://schemas.microsoft.com/office/drawing/2014/main" id="{DD3997D8-CB5E-3845-9E13-30464F04FA6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5A4F9C1-FBB3-2541-BF13-CF27ABB520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579160-7AD1-BE49-A5E9-43D714101255}" type="slidenum">
              <a:rPr lang="en-US" smtClean="0"/>
              <a:t>‹#›</a:t>
            </a:fld>
            <a:endParaRPr lang="en-US"/>
          </a:p>
        </p:txBody>
      </p:sp>
    </p:spTree>
    <p:extLst>
      <p:ext uri="{BB962C8B-B14F-4D97-AF65-F5344CB8AC3E}">
        <p14:creationId xmlns:p14="http://schemas.microsoft.com/office/powerpoint/2010/main" val="2591540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773E7B-9DAD-8F49-B64E-F4C3EA27C908}" type="datetimeFigureOut">
              <a:rPr lang="en-US" smtClean="0"/>
              <a:t>3/26/2020</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F891E9-40C0-1B47-B6E0-CFB0472826FD}" type="slidenum">
              <a:rPr lang="en-GB" smtClean="0"/>
              <a:t>‹#›</a:t>
            </a:fld>
            <a:endParaRPr lang="en-GB"/>
          </a:p>
        </p:txBody>
      </p:sp>
    </p:spTree>
    <p:extLst>
      <p:ext uri="{BB962C8B-B14F-4D97-AF65-F5344CB8AC3E}">
        <p14:creationId xmlns:p14="http://schemas.microsoft.com/office/powerpoint/2010/main" val="14605115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E3AB70-ECD7-D746-8FA5-FD7E285D27F5}"/>
              </a:ext>
            </a:extLst>
          </p:cNvPr>
          <p:cNvSpPr/>
          <p:nvPr userDrawn="1"/>
        </p:nvSpPr>
        <p:spPr>
          <a:xfrm>
            <a:off x="2" y="-9027"/>
            <a:ext cx="9601198" cy="12810627"/>
          </a:xfrm>
          <a:prstGeom prst="rect">
            <a:avLst/>
          </a:prstGeom>
          <a:solidFill>
            <a:srgbClr val="94FF34"/>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a:p>
        </p:txBody>
      </p:sp>
      <p:sp>
        <p:nvSpPr>
          <p:cNvPr id="3" name="Rectangle 2">
            <a:extLst>
              <a:ext uri="{FF2B5EF4-FFF2-40B4-BE49-F238E27FC236}">
                <a16:creationId xmlns:a16="http://schemas.microsoft.com/office/drawing/2014/main" id="{937F285B-D1A4-3141-BA17-138E147526C5}"/>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a:p>
        </p:txBody>
      </p:sp>
    </p:spTree>
    <p:extLst>
      <p:ext uri="{BB962C8B-B14F-4D97-AF65-F5344CB8AC3E}">
        <p14:creationId xmlns:p14="http://schemas.microsoft.com/office/powerpoint/2010/main" val="36604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2D0F9F-618E-3C40-9120-1DE8DFF7CCC8}"/>
              </a:ext>
            </a:extLst>
          </p:cNvPr>
          <p:cNvSpPr>
            <a:spLocks noGrp="1"/>
          </p:cNvSpPr>
          <p:nvPr>
            <p:ph type="title"/>
          </p:nvPr>
        </p:nvSpPr>
        <p:spPr>
          <a:xfrm>
            <a:off x="660400" y="681038"/>
            <a:ext cx="8280400" cy="24749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84720B-182A-1F4C-81B0-019D53AA020E}"/>
              </a:ext>
            </a:extLst>
          </p:cNvPr>
          <p:cNvSpPr>
            <a:spLocks noGrp="1"/>
          </p:cNvSpPr>
          <p:nvPr>
            <p:ph idx="1"/>
          </p:nvPr>
        </p:nvSpPr>
        <p:spPr>
          <a:xfrm>
            <a:off x="660400" y="3408363"/>
            <a:ext cx="8280400" cy="8121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34F01-5B46-B540-BE4B-68AD9F1600E4}"/>
              </a:ext>
            </a:extLst>
          </p:cNvPr>
          <p:cNvSpPr>
            <a:spLocks noGrp="1"/>
          </p:cNvSpPr>
          <p:nvPr>
            <p:ph type="dt" sz="half" idx="2"/>
          </p:nvPr>
        </p:nvSpPr>
        <p:spPr>
          <a:xfrm>
            <a:off x="660400" y="11864975"/>
            <a:ext cx="2160588"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37247602-BCD1-5347-9E44-AB8E11402FFE}" type="datetimeFigureOut">
              <a:rPr lang="en-US" smtClean="0"/>
              <a:t>3/26/2020</a:t>
            </a:fld>
            <a:endParaRPr lang="en-US"/>
          </a:p>
        </p:txBody>
      </p:sp>
      <p:sp>
        <p:nvSpPr>
          <p:cNvPr id="5" name="Footer Placeholder 4">
            <a:extLst>
              <a:ext uri="{FF2B5EF4-FFF2-40B4-BE49-F238E27FC236}">
                <a16:creationId xmlns:a16="http://schemas.microsoft.com/office/drawing/2014/main" id="{0C12C3E2-BF35-D546-B57B-84E3573C35B1}"/>
              </a:ext>
            </a:extLst>
          </p:cNvPr>
          <p:cNvSpPr>
            <a:spLocks noGrp="1"/>
          </p:cNvSpPr>
          <p:nvPr>
            <p:ph type="ftr" sz="quarter" idx="3"/>
          </p:nvPr>
        </p:nvSpPr>
        <p:spPr>
          <a:xfrm>
            <a:off x="3179763" y="11864975"/>
            <a:ext cx="3241675"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89A090-AAF4-854E-858B-EC91CE778089}"/>
              </a:ext>
            </a:extLst>
          </p:cNvPr>
          <p:cNvSpPr>
            <a:spLocks noGrp="1"/>
          </p:cNvSpPr>
          <p:nvPr>
            <p:ph type="sldNum" sz="quarter" idx="4"/>
          </p:nvPr>
        </p:nvSpPr>
        <p:spPr>
          <a:xfrm>
            <a:off x="6780213" y="11864975"/>
            <a:ext cx="2160587"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B9840CEE-A93D-0143-BA37-8959681176E1}" type="slidenum">
              <a:rPr lang="en-US" smtClean="0"/>
              <a:t>‹#›</a:t>
            </a:fld>
            <a:endParaRPr lang="en-US"/>
          </a:p>
        </p:txBody>
      </p:sp>
      <p:sp>
        <p:nvSpPr>
          <p:cNvPr id="7" name="Rectangle 6">
            <a:extLst>
              <a:ext uri="{FF2B5EF4-FFF2-40B4-BE49-F238E27FC236}">
                <a16:creationId xmlns:a16="http://schemas.microsoft.com/office/drawing/2014/main" id="{6D398829-50C9-E34C-81E9-D97038EFFC87}"/>
              </a:ext>
            </a:extLst>
          </p:cNvPr>
          <p:cNvSpPr/>
          <p:nvPr userDrawn="1"/>
        </p:nvSpPr>
        <p:spPr>
          <a:xfrm>
            <a:off x="2" y="-9027"/>
            <a:ext cx="9601198" cy="12810627"/>
          </a:xfrm>
          <a:prstGeom prst="rect">
            <a:avLst/>
          </a:prstGeom>
          <a:solidFill>
            <a:srgbClr val="4FD1FF"/>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a:p>
        </p:txBody>
      </p:sp>
      <p:sp>
        <p:nvSpPr>
          <p:cNvPr id="8" name="Rectangle 7">
            <a:extLst>
              <a:ext uri="{FF2B5EF4-FFF2-40B4-BE49-F238E27FC236}">
                <a16:creationId xmlns:a16="http://schemas.microsoft.com/office/drawing/2014/main" id="{2C436D84-D374-8F41-B337-12C505A1A81B}"/>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a:p>
        </p:txBody>
      </p:sp>
    </p:spTree>
    <p:extLst>
      <p:ext uri="{BB962C8B-B14F-4D97-AF65-F5344CB8AC3E}">
        <p14:creationId xmlns:p14="http://schemas.microsoft.com/office/powerpoint/2010/main" val="147010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RNAG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790597-563E-0344-8308-E4275816F475}"/>
              </a:ext>
            </a:extLst>
          </p:cNvPr>
          <p:cNvSpPr>
            <a:spLocks noGrp="1"/>
          </p:cNvSpPr>
          <p:nvPr>
            <p:ph type="title"/>
          </p:nvPr>
        </p:nvSpPr>
        <p:spPr>
          <a:xfrm>
            <a:off x="660400" y="681038"/>
            <a:ext cx="8280400" cy="24749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00CDD9-7EB8-B742-8A1F-4D65FD24B429}"/>
              </a:ext>
            </a:extLst>
          </p:cNvPr>
          <p:cNvSpPr>
            <a:spLocks noGrp="1"/>
          </p:cNvSpPr>
          <p:nvPr>
            <p:ph idx="1"/>
          </p:nvPr>
        </p:nvSpPr>
        <p:spPr>
          <a:xfrm>
            <a:off x="660400" y="3408363"/>
            <a:ext cx="8280400" cy="8121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E7B01-D05A-0240-B713-0CB5F98CF409}"/>
              </a:ext>
            </a:extLst>
          </p:cNvPr>
          <p:cNvSpPr>
            <a:spLocks noGrp="1"/>
          </p:cNvSpPr>
          <p:nvPr>
            <p:ph type="dt" sz="half" idx="2"/>
          </p:nvPr>
        </p:nvSpPr>
        <p:spPr>
          <a:xfrm>
            <a:off x="660400" y="11864975"/>
            <a:ext cx="2160588"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CE0391FA-C1DB-CA46-BF2F-8063A707BB47}" type="datetimeFigureOut">
              <a:rPr lang="en-US" smtClean="0"/>
              <a:t>3/26/2020</a:t>
            </a:fld>
            <a:endParaRPr lang="en-US"/>
          </a:p>
        </p:txBody>
      </p:sp>
      <p:sp>
        <p:nvSpPr>
          <p:cNvPr id="5" name="Footer Placeholder 4">
            <a:extLst>
              <a:ext uri="{FF2B5EF4-FFF2-40B4-BE49-F238E27FC236}">
                <a16:creationId xmlns:a16="http://schemas.microsoft.com/office/drawing/2014/main" id="{C1C707D5-03BA-7441-8781-0EF71706646F}"/>
              </a:ext>
            </a:extLst>
          </p:cNvPr>
          <p:cNvSpPr>
            <a:spLocks noGrp="1"/>
          </p:cNvSpPr>
          <p:nvPr>
            <p:ph type="ftr" sz="quarter" idx="3"/>
          </p:nvPr>
        </p:nvSpPr>
        <p:spPr>
          <a:xfrm>
            <a:off x="3179763" y="11864975"/>
            <a:ext cx="3241675"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909F82-85BE-0E4F-A527-30B3C552F828}"/>
              </a:ext>
            </a:extLst>
          </p:cNvPr>
          <p:cNvSpPr>
            <a:spLocks noGrp="1"/>
          </p:cNvSpPr>
          <p:nvPr>
            <p:ph type="sldNum" sz="quarter" idx="4"/>
          </p:nvPr>
        </p:nvSpPr>
        <p:spPr>
          <a:xfrm>
            <a:off x="6780213" y="11864975"/>
            <a:ext cx="2160587"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400DAD89-19F3-8D49-8BC4-9CF9E20AA24C}" type="slidenum">
              <a:rPr lang="en-US" smtClean="0"/>
              <a:t>‹#›</a:t>
            </a:fld>
            <a:endParaRPr lang="en-US"/>
          </a:p>
        </p:txBody>
      </p:sp>
      <p:sp>
        <p:nvSpPr>
          <p:cNvPr id="7" name="Rectangle 6">
            <a:extLst>
              <a:ext uri="{FF2B5EF4-FFF2-40B4-BE49-F238E27FC236}">
                <a16:creationId xmlns:a16="http://schemas.microsoft.com/office/drawing/2014/main" id="{6E927DA8-C3AA-2341-9612-117EF995CA96}"/>
              </a:ext>
            </a:extLst>
          </p:cNvPr>
          <p:cNvSpPr/>
          <p:nvPr userDrawn="1"/>
        </p:nvSpPr>
        <p:spPr>
          <a:xfrm>
            <a:off x="2" y="-9027"/>
            <a:ext cx="9601198" cy="12810627"/>
          </a:xfrm>
          <a:prstGeom prst="rect">
            <a:avLst/>
          </a:prstGeom>
          <a:solidFill>
            <a:srgbClr val="FDC000"/>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a:p>
        </p:txBody>
      </p:sp>
      <p:sp>
        <p:nvSpPr>
          <p:cNvPr id="8" name="Rectangle 7">
            <a:extLst>
              <a:ext uri="{FF2B5EF4-FFF2-40B4-BE49-F238E27FC236}">
                <a16:creationId xmlns:a16="http://schemas.microsoft.com/office/drawing/2014/main" id="{72D2875C-54E1-D74F-BB02-970DE35BC3BE}"/>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a:p>
        </p:txBody>
      </p:sp>
    </p:spTree>
    <p:extLst>
      <p:ext uri="{BB962C8B-B14F-4D97-AF65-F5344CB8AC3E}">
        <p14:creationId xmlns:p14="http://schemas.microsoft.com/office/powerpoint/2010/main" val="135621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DC80CB-EAD4-D648-ABE9-F06E291D031A}"/>
              </a:ext>
            </a:extLst>
          </p:cNvPr>
          <p:cNvSpPr>
            <a:spLocks noGrp="1"/>
          </p:cNvSpPr>
          <p:nvPr>
            <p:ph type="title"/>
          </p:nvPr>
        </p:nvSpPr>
        <p:spPr>
          <a:xfrm>
            <a:off x="660400" y="681038"/>
            <a:ext cx="8280400" cy="24749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0FA2A9-EEC8-5749-8DF9-EA8C14554424}"/>
              </a:ext>
            </a:extLst>
          </p:cNvPr>
          <p:cNvSpPr>
            <a:spLocks noGrp="1"/>
          </p:cNvSpPr>
          <p:nvPr>
            <p:ph idx="1"/>
          </p:nvPr>
        </p:nvSpPr>
        <p:spPr>
          <a:xfrm>
            <a:off x="660400" y="3408363"/>
            <a:ext cx="8280400" cy="8121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A47E67-1102-A843-8DA8-AC1C099885E9}"/>
              </a:ext>
            </a:extLst>
          </p:cNvPr>
          <p:cNvSpPr>
            <a:spLocks noGrp="1"/>
          </p:cNvSpPr>
          <p:nvPr>
            <p:ph type="dt" sz="half" idx="2"/>
          </p:nvPr>
        </p:nvSpPr>
        <p:spPr>
          <a:xfrm>
            <a:off x="660400" y="11864975"/>
            <a:ext cx="2160588"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04E90B92-251B-1445-8238-6B530C705814}" type="datetimeFigureOut">
              <a:rPr lang="en-US" smtClean="0"/>
              <a:t>3/26/2020</a:t>
            </a:fld>
            <a:endParaRPr lang="en-US"/>
          </a:p>
        </p:txBody>
      </p:sp>
      <p:sp>
        <p:nvSpPr>
          <p:cNvPr id="5" name="Footer Placeholder 4">
            <a:extLst>
              <a:ext uri="{FF2B5EF4-FFF2-40B4-BE49-F238E27FC236}">
                <a16:creationId xmlns:a16="http://schemas.microsoft.com/office/drawing/2014/main" id="{65C8BF49-B0CF-BB49-937B-D628F2958DED}"/>
              </a:ext>
            </a:extLst>
          </p:cNvPr>
          <p:cNvSpPr>
            <a:spLocks noGrp="1"/>
          </p:cNvSpPr>
          <p:nvPr>
            <p:ph type="ftr" sz="quarter" idx="3"/>
          </p:nvPr>
        </p:nvSpPr>
        <p:spPr>
          <a:xfrm>
            <a:off x="3179763" y="11864975"/>
            <a:ext cx="3241675"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4EE353-722D-294C-AAD3-88A4A9983116}"/>
              </a:ext>
            </a:extLst>
          </p:cNvPr>
          <p:cNvSpPr>
            <a:spLocks noGrp="1"/>
          </p:cNvSpPr>
          <p:nvPr>
            <p:ph type="sldNum" sz="quarter" idx="4"/>
          </p:nvPr>
        </p:nvSpPr>
        <p:spPr>
          <a:xfrm>
            <a:off x="6780213" y="11864975"/>
            <a:ext cx="2160587"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C00C79E2-9D53-064C-90CA-09077B9E0ACB}" type="slidenum">
              <a:rPr lang="en-US" smtClean="0"/>
              <a:t>‹#›</a:t>
            </a:fld>
            <a:endParaRPr lang="en-US"/>
          </a:p>
        </p:txBody>
      </p:sp>
      <p:sp>
        <p:nvSpPr>
          <p:cNvPr id="7" name="Rectangle 6">
            <a:extLst>
              <a:ext uri="{FF2B5EF4-FFF2-40B4-BE49-F238E27FC236}">
                <a16:creationId xmlns:a16="http://schemas.microsoft.com/office/drawing/2014/main" id="{206B0764-79B2-5247-9A51-12D35FD4FE34}"/>
              </a:ext>
            </a:extLst>
          </p:cNvPr>
          <p:cNvSpPr/>
          <p:nvPr userDrawn="1"/>
        </p:nvSpPr>
        <p:spPr>
          <a:xfrm>
            <a:off x="2" y="-9027"/>
            <a:ext cx="9601198" cy="12810627"/>
          </a:xfrm>
          <a:prstGeom prst="rect">
            <a:avLst/>
          </a:prstGeom>
          <a:solidFill>
            <a:srgbClr val="FCB0A3"/>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a:p>
        </p:txBody>
      </p:sp>
      <p:sp>
        <p:nvSpPr>
          <p:cNvPr id="8" name="Rectangle 7">
            <a:extLst>
              <a:ext uri="{FF2B5EF4-FFF2-40B4-BE49-F238E27FC236}">
                <a16:creationId xmlns:a16="http://schemas.microsoft.com/office/drawing/2014/main" id="{504A3B42-F5D5-6C44-B5BC-E45C26C523F4}"/>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a:p>
        </p:txBody>
      </p:sp>
    </p:spTree>
    <p:extLst>
      <p:ext uri="{BB962C8B-B14F-4D97-AF65-F5344CB8AC3E}">
        <p14:creationId xmlns:p14="http://schemas.microsoft.com/office/powerpoint/2010/main" val="2084122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RPL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6E9345-7E96-6340-86D2-4F23D5020D0E}"/>
              </a:ext>
            </a:extLst>
          </p:cNvPr>
          <p:cNvSpPr>
            <a:spLocks noGrp="1"/>
          </p:cNvSpPr>
          <p:nvPr>
            <p:ph type="title"/>
          </p:nvPr>
        </p:nvSpPr>
        <p:spPr>
          <a:xfrm>
            <a:off x="660400" y="681038"/>
            <a:ext cx="8280400" cy="24749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08CF41-D239-ED42-A8FB-B0649C6BEC2A}"/>
              </a:ext>
            </a:extLst>
          </p:cNvPr>
          <p:cNvSpPr>
            <a:spLocks noGrp="1"/>
          </p:cNvSpPr>
          <p:nvPr>
            <p:ph idx="1"/>
          </p:nvPr>
        </p:nvSpPr>
        <p:spPr>
          <a:xfrm>
            <a:off x="660400" y="3408363"/>
            <a:ext cx="8280400" cy="8121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F088B-87C2-4249-9FA3-548293B8456B}"/>
              </a:ext>
            </a:extLst>
          </p:cNvPr>
          <p:cNvSpPr>
            <a:spLocks noGrp="1"/>
          </p:cNvSpPr>
          <p:nvPr>
            <p:ph type="dt" sz="half" idx="2"/>
          </p:nvPr>
        </p:nvSpPr>
        <p:spPr>
          <a:xfrm>
            <a:off x="660400" y="11864975"/>
            <a:ext cx="2160588"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3F69E651-DED8-284B-B9D3-108E49D62949}" type="datetimeFigureOut">
              <a:rPr lang="en-US" smtClean="0"/>
              <a:t>3/26/2020</a:t>
            </a:fld>
            <a:endParaRPr lang="en-US"/>
          </a:p>
        </p:txBody>
      </p:sp>
      <p:sp>
        <p:nvSpPr>
          <p:cNvPr id="5" name="Footer Placeholder 4">
            <a:extLst>
              <a:ext uri="{FF2B5EF4-FFF2-40B4-BE49-F238E27FC236}">
                <a16:creationId xmlns:a16="http://schemas.microsoft.com/office/drawing/2014/main" id="{25E82104-F3EB-CE42-9416-BD5CC55BF192}"/>
              </a:ext>
            </a:extLst>
          </p:cNvPr>
          <p:cNvSpPr>
            <a:spLocks noGrp="1"/>
          </p:cNvSpPr>
          <p:nvPr>
            <p:ph type="ftr" sz="quarter" idx="3"/>
          </p:nvPr>
        </p:nvSpPr>
        <p:spPr>
          <a:xfrm>
            <a:off x="3179763" y="11864975"/>
            <a:ext cx="3241675"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0F1B28-FB2D-204C-8078-87F9B042F549}"/>
              </a:ext>
            </a:extLst>
          </p:cNvPr>
          <p:cNvSpPr>
            <a:spLocks noGrp="1"/>
          </p:cNvSpPr>
          <p:nvPr>
            <p:ph type="sldNum" sz="quarter" idx="4"/>
          </p:nvPr>
        </p:nvSpPr>
        <p:spPr>
          <a:xfrm>
            <a:off x="6780213" y="11864975"/>
            <a:ext cx="2160587"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B0396398-11D6-E94A-BD58-5F0B6949EB27}" type="slidenum">
              <a:rPr lang="en-US" smtClean="0"/>
              <a:t>‹#›</a:t>
            </a:fld>
            <a:endParaRPr lang="en-US"/>
          </a:p>
        </p:txBody>
      </p:sp>
      <p:sp>
        <p:nvSpPr>
          <p:cNvPr id="7" name="Rectangle 6">
            <a:extLst>
              <a:ext uri="{FF2B5EF4-FFF2-40B4-BE49-F238E27FC236}">
                <a16:creationId xmlns:a16="http://schemas.microsoft.com/office/drawing/2014/main" id="{90572646-3B00-8C49-9AC7-0CD2C59A192F}"/>
              </a:ext>
            </a:extLst>
          </p:cNvPr>
          <p:cNvSpPr/>
          <p:nvPr userDrawn="1"/>
        </p:nvSpPr>
        <p:spPr>
          <a:xfrm>
            <a:off x="2" y="-9027"/>
            <a:ext cx="9601198" cy="12810627"/>
          </a:xfrm>
          <a:prstGeom prst="rect">
            <a:avLst/>
          </a:prstGeom>
          <a:solidFill>
            <a:srgbClr val="E6CDFF"/>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a:p>
        </p:txBody>
      </p:sp>
      <p:sp>
        <p:nvSpPr>
          <p:cNvPr id="8" name="Rectangle 7">
            <a:extLst>
              <a:ext uri="{FF2B5EF4-FFF2-40B4-BE49-F238E27FC236}">
                <a16:creationId xmlns:a16="http://schemas.microsoft.com/office/drawing/2014/main" id="{1FADD114-9CB7-9E4B-B939-42F6ECAFA73F}"/>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a:p>
        </p:txBody>
      </p:sp>
      <p:pic>
        <p:nvPicPr>
          <p:cNvPr id="9" name="Picture 2">
            <a:extLst>
              <a:ext uri="{FF2B5EF4-FFF2-40B4-BE49-F238E27FC236}">
                <a16:creationId xmlns:a16="http://schemas.microsoft.com/office/drawing/2014/main" id="{482CF8EA-4945-3B40-BC06-031DD72D30B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75146" y="268154"/>
            <a:ext cx="1856179" cy="56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2">
            <a:extLst>
              <a:ext uri="{FF2B5EF4-FFF2-40B4-BE49-F238E27FC236}">
                <a16:creationId xmlns:a16="http://schemas.microsoft.com/office/drawing/2014/main" id="{5191F279-47AF-4049-BDAD-6116EC7FA06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2466" y="268154"/>
            <a:ext cx="1835119" cy="555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503A910C-3567-F84C-9604-B0CFC60BF7D5}"/>
              </a:ext>
            </a:extLst>
          </p:cNvPr>
          <p:cNvPicPr>
            <a:picLocks noChangeAspect="1"/>
          </p:cNvPicPr>
          <p:nvPr userDrawn="1"/>
        </p:nvPicPr>
        <p:blipFill>
          <a:blip r:embed="rId4"/>
          <a:stretch>
            <a:fillRect/>
          </a:stretch>
        </p:blipFill>
        <p:spPr>
          <a:xfrm>
            <a:off x="269875" y="268154"/>
            <a:ext cx="2278830" cy="2463368"/>
          </a:xfrm>
          <a:prstGeom prst="rect">
            <a:avLst/>
          </a:prstGeom>
        </p:spPr>
      </p:pic>
      <p:pic>
        <p:nvPicPr>
          <p:cNvPr id="12" name="Picture 2">
            <a:extLst>
              <a:ext uri="{FF2B5EF4-FFF2-40B4-BE49-F238E27FC236}">
                <a16:creationId xmlns:a16="http://schemas.microsoft.com/office/drawing/2014/main" id="{2B651E61-E462-8548-A2AB-41FDF1290B76}"/>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624905" y="268154"/>
            <a:ext cx="2520000" cy="72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775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URP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08CF41-D239-ED42-A8FB-B0649C6BEC2A}"/>
              </a:ext>
            </a:extLst>
          </p:cNvPr>
          <p:cNvSpPr>
            <a:spLocks noGrp="1"/>
          </p:cNvSpPr>
          <p:nvPr>
            <p:ph idx="1"/>
          </p:nvPr>
        </p:nvSpPr>
        <p:spPr>
          <a:xfrm>
            <a:off x="660400" y="3408363"/>
            <a:ext cx="8280400" cy="8121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F088B-87C2-4249-9FA3-548293B8456B}"/>
              </a:ext>
            </a:extLst>
          </p:cNvPr>
          <p:cNvSpPr>
            <a:spLocks noGrp="1"/>
          </p:cNvSpPr>
          <p:nvPr>
            <p:ph type="dt" sz="half" idx="2"/>
          </p:nvPr>
        </p:nvSpPr>
        <p:spPr>
          <a:xfrm>
            <a:off x="660400" y="11864975"/>
            <a:ext cx="2160588"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3F69E651-DED8-284B-B9D3-108E49D62949}" type="datetimeFigureOut">
              <a:rPr lang="en-US" smtClean="0"/>
              <a:t>3/26/2020</a:t>
            </a:fld>
            <a:endParaRPr lang="en-US"/>
          </a:p>
        </p:txBody>
      </p:sp>
      <p:sp>
        <p:nvSpPr>
          <p:cNvPr id="5" name="Footer Placeholder 4">
            <a:extLst>
              <a:ext uri="{FF2B5EF4-FFF2-40B4-BE49-F238E27FC236}">
                <a16:creationId xmlns:a16="http://schemas.microsoft.com/office/drawing/2014/main" id="{25E82104-F3EB-CE42-9416-BD5CC55BF192}"/>
              </a:ext>
            </a:extLst>
          </p:cNvPr>
          <p:cNvSpPr>
            <a:spLocks noGrp="1"/>
          </p:cNvSpPr>
          <p:nvPr>
            <p:ph type="ftr" sz="quarter" idx="3"/>
          </p:nvPr>
        </p:nvSpPr>
        <p:spPr>
          <a:xfrm>
            <a:off x="3179763" y="11864975"/>
            <a:ext cx="3241675"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0F1B28-FB2D-204C-8078-87F9B042F549}"/>
              </a:ext>
            </a:extLst>
          </p:cNvPr>
          <p:cNvSpPr>
            <a:spLocks noGrp="1"/>
          </p:cNvSpPr>
          <p:nvPr>
            <p:ph type="sldNum" sz="quarter" idx="4"/>
          </p:nvPr>
        </p:nvSpPr>
        <p:spPr>
          <a:xfrm>
            <a:off x="6780213" y="11864975"/>
            <a:ext cx="2160587"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B0396398-11D6-E94A-BD58-5F0B6949EB27}" type="slidenum">
              <a:rPr lang="en-US" smtClean="0"/>
              <a:t>‹#›</a:t>
            </a:fld>
            <a:endParaRPr lang="en-US"/>
          </a:p>
        </p:txBody>
      </p:sp>
      <p:sp>
        <p:nvSpPr>
          <p:cNvPr id="7" name="Rectangle 6">
            <a:extLst>
              <a:ext uri="{FF2B5EF4-FFF2-40B4-BE49-F238E27FC236}">
                <a16:creationId xmlns:a16="http://schemas.microsoft.com/office/drawing/2014/main" id="{90572646-3B00-8C49-9AC7-0CD2C59A192F}"/>
              </a:ext>
            </a:extLst>
          </p:cNvPr>
          <p:cNvSpPr/>
          <p:nvPr userDrawn="1"/>
        </p:nvSpPr>
        <p:spPr>
          <a:xfrm>
            <a:off x="2" y="-9027"/>
            <a:ext cx="9601198" cy="12810627"/>
          </a:xfrm>
          <a:prstGeom prst="rect">
            <a:avLst/>
          </a:prstGeom>
          <a:solidFill>
            <a:srgbClr val="E6CDFF"/>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a:p>
        </p:txBody>
      </p:sp>
      <p:sp>
        <p:nvSpPr>
          <p:cNvPr id="8" name="Rectangle 7">
            <a:extLst>
              <a:ext uri="{FF2B5EF4-FFF2-40B4-BE49-F238E27FC236}">
                <a16:creationId xmlns:a16="http://schemas.microsoft.com/office/drawing/2014/main" id="{1FADD114-9CB7-9E4B-B939-42F6ECAFA73F}"/>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a:p>
        </p:txBody>
      </p:sp>
    </p:spTree>
    <p:extLst>
      <p:ext uri="{BB962C8B-B14F-4D97-AF65-F5344CB8AC3E}">
        <p14:creationId xmlns:p14="http://schemas.microsoft.com/office/powerpoint/2010/main" val="1717743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ELLOW ">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F1550B-D4A8-0D4D-AD1A-5D7DBFE3BF63}"/>
              </a:ext>
            </a:extLst>
          </p:cNvPr>
          <p:cNvSpPr>
            <a:spLocks noGrp="1"/>
          </p:cNvSpPr>
          <p:nvPr>
            <p:ph type="title"/>
          </p:nvPr>
        </p:nvSpPr>
        <p:spPr>
          <a:xfrm>
            <a:off x="479425" y="512763"/>
            <a:ext cx="8642350" cy="2133600"/>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D08CABC-4A51-674E-8F91-85261E8F8700}"/>
              </a:ext>
            </a:extLst>
          </p:cNvPr>
          <p:cNvSpPr>
            <a:spLocks noGrp="1"/>
          </p:cNvSpPr>
          <p:nvPr>
            <p:ph idx="1"/>
          </p:nvPr>
        </p:nvSpPr>
        <p:spPr>
          <a:xfrm>
            <a:off x="479425" y="2987675"/>
            <a:ext cx="8642350" cy="844708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9A86338-BC4B-ED4E-B827-F3469304BE42}"/>
              </a:ext>
            </a:extLst>
          </p:cNvPr>
          <p:cNvSpPr>
            <a:spLocks noGrp="1"/>
          </p:cNvSpPr>
          <p:nvPr>
            <p:ph type="dt" sz="half" idx="2"/>
          </p:nvPr>
        </p:nvSpPr>
        <p:spPr>
          <a:xfrm>
            <a:off x="479425" y="11864975"/>
            <a:ext cx="2241550"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EB71A2AB-12BE-FE4D-8932-D89A478D497B}" type="datetimeFigureOut">
              <a:rPr lang="en-US" smtClean="0"/>
              <a:t>3/26/2020</a:t>
            </a:fld>
            <a:endParaRPr lang="en-GB"/>
          </a:p>
        </p:txBody>
      </p:sp>
      <p:sp>
        <p:nvSpPr>
          <p:cNvPr id="5" name="Footer Placeholder 4">
            <a:extLst>
              <a:ext uri="{FF2B5EF4-FFF2-40B4-BE49-F238E27FC236}">
                <a16:creationId xmlns:a16="http://schemas.microsoft.com/office/drawing/2014/main" id="{AF9E2F1C-2D15-CB4D-8F07-7AB8EFC907F6}"/>
              </a:ext>
            </a:extLst>
          </p:cNvPr>
          <p:cNvSpPr>
            <a:spLocks noGrp="1"/>
          </p:cNvSpPr>
          <p:nvPr>
            <p:ph type="ftr" sz="quarter" idx="3"/>
          </p:nvPr>
        </p:nvSpPr>
        <p:spPr>
          <a:xfrm>
            <a:off x="3279775" y="11864975"/>
            <a:ext cx="3041650"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0792D0-6F41-8944-93C8-C109093AB6C5}"/>
              </a:ext>
            </a:extLst>
          </p:cNvPr>
          <p:cNvSpPr>
            <a:spLocks noGrp="1"/>
          </p:cNvSpPr>
          <p:nvPr>
            <p:ph type="sldNum" sz="quarter" idx="4"/>
          </p:nvPr>
        </p:nvSpPr>
        <p:spPr>
          <a:xfrm>
            <a:off x="6880225" y="11864975"/>
            <a:ext cx="2241550"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69B076B8-37DA-7B4E-ACAD-6B0A4C63A612}" type="slidenum">
              <a:rPr lang="en-GB" smtClean="0"/>
              <a:t>‹#›</a:t>
            </a:fld>
            <a:endParaRPr lang="en-GB"/>
          </a:p>
        </p:txBody>
      </p:sp>
      <p:sp>
        <p:nvSpPr>
          <p:cNvPr id="7" name="Rectangle 6">
            <a:extLst>
              <a:ext uri="{FF2B5EF4-FFF2-40B4-BE49-F238E27FC236}">
                <a16:creationId xmlns:a16="http://schemas.microsoft.com/office/drawing/2014/main" id="{1B6210DA-A5C2-C948-AEF1-F0CBA32819FB}"/>
              </a:ext>
            </a:extLst>
          </p:cNvPr>
          <p:cNvSpPr/>
          <p:nvPr userDrawn="1"/>
        </p:nvSpPr>
        <p:spPr>
          <a:xfrm>
            <a:off x="2" y="-9027"/>
            <a:ext cx="9601198" cy="12810627"/>
          </a:xfrm>
          <a:prstGeom prst="rect">
            <a:avLst/>
          </a:prstGeom>
          <a:solidFill>
            <a:srgbClr val="FFF200"/>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a:p>
        </p:txBody>
      </p:sp>
      <p:sp>
        <p:nvSpPr>
          <p:cNvPr id="8" name="Rectangle 7">
            <a:extLst>
              <a:ext uri="{FF2B5EF4-FFF2-40B4-BE49-F238E27FC236}">
                <a16:creationId xmlns:a16="http://schemas.microsoft.com/office/drawing/2014/main" id="{E5AA8F20-CA7A-9B4F-B9FB-D08240D4CA70}"/>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a:p>
        </p:txBody>
      </p:sp>
    </p:spTree>
    <p:extLst>
      <p:ext uri="{BB962C8B-B14F-4D97-AF65-F5344CB8AC3E}">
        <p14:creationId xmlns:p14="http://schemas.microsoft.com/office/powerpoint/2010/main" val="3439419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25924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715" r:id="rId4"/>
    <p:sldLayoutId id="2147483717" r:id="rId5"/>
    <p:sldLayoutId id="2147483718" r:id="rId6"/>
    <p:sldLayoutId id="2147483716" r:id="rId7"/>
  </p:sldLayoutIdLst>
  <p:txStyles>
    <p:titleStyle>
      <a:lvl1pPr algn="ctr" defTabSz="639965" rtl="0" eaLnBrk="1" latinLnBrk="0" hangingPunct="1">
        <a:spcBef>
          <a:spcPct val="0"/>
        </a:spcBef>
        <a:buNone/>
        <a:defRPr sz="6100" kern="1200">
          <a:solidFill>
            <a:schemeClr val="tx1"/>
          </a:solidFill>
          <a:latin typeface="+mj-lt"/>
          <a:ea typeface="+mj-ea"/>
          <a:cs typeface="+mj-cs"/>
        </a:defRPr>
      </a:lvl1pPr>
    </p:titleStyle>
    <p:bodyStyle>
      <a:lvl1pPr marL="479974" indent="-479974" algn="l" defTabSz="639965" rtl="0" eaLnBrk="1" latinLnBrk="0" hangingPunct="1">
        <a:spcBef>
          <a:spcPct val="20000"/>
        </a:spcBef>
        <a:buFont typeface="Arial"/>
        <a:buChar char="•"/>
        <a:defRPr sz="4500" kern="1200">
          <a:solidFill>
            <a:schemeClr val="tx1"/>
          </a:solidFill>
          <a:latin typeface="+mn-lt"/>
          <a:ea typeface="+mn-ea"/>
          <a:cs typeface="+mn-cs"/>
        </a:defRPr>
      </a:lvl1pPr>
      <a:lvl2pPr marL="1039942" indent="-399977" algn="l" defTabSz="639965" rtl="0" eaLnBrk="1" latinLnBrk="0" hangingPunct="1">
        <a:spcBef>
          <a:spcPct val="20000"/>
        </a:spcBef>
        <a:buFont typeface="Arial"/>
        <a:buChar char="–"/>
        <a:defRPr sz="3900" kern="1200">
          <a:solidFill>
            <a:schemeClr val="tx1"/>
          </a:solidFill>
          <a:latin typeface="+mn-lt"/>
          <a:ea typeface="+mn-ea"/>
          <a:cs typeface="+mn-cs"/>
        </a:defRPr>
      </a:lvl2pPr>
      <a:lvl3pPr marL="1599912" indent="-319982" algn="l" defTabSz="639965" rtl="0" eaLnBrk="1" latinLnBrk="0" hangingPunct="1">
        <a:spcBef>
          <a:spcPct val="20000"/>
        </a:spcBef>
        <a:buFont typeface="Arial"/>
        <a:buChar char="•"/>
        <a:defRPr sz="3300" kern="1200">
          <a:solidFill>
            <a:schemeClr val="tx1"/>
          </a:solidFill>
          <a:latin typeface="+mn-lt"/>
          <a:ea typeface="+mn-ea"/>
          <a:cs typeface="+mn-cs"/>
        </a:defRPr>
      </a:lvl3pPr>
      <a:lvl4pPr marL="2239875" indent="-319982" algn="l" defTabSz="639965" rtl="0" eaLnBrk="1" latinLnBrk="0" hangingPunct="1">
        <a:spcBef>
          <a:spcPct val="20000"/>
        </a:spcBef>
        <a:buFont typeface="Arial"/>
        <a:buChar char="–"/>
        <a:defRPr sz="2800" kern="1200">
          <a:solidFill>
            <a:schemeClr val="tx1"/>
          </a:solidFill>
          <a:latin typeface="+mn-lt"/>
          <a:ea typeface="+mn-ea"/>
          <a:cs typeface="+mn-cs"/>
        </a:defRPr>
      </a:lvl4pPr>
      <a:lvl5pPr marL="2879840" indent="-319982" algn="l" defTabSz="639965" rtl="0" eaLnBrk="1" latinLnBrk="0" hangingPunct="1">
        <a:spcBef>
          <a:spcPct val="20000"/>
        </a:spcBef>
        <a:buFont typeface="Arial"/>
        <a:buChar char="»"/>
        <a:defRPr sz="2800" kern="1200">
          <a:solidFill>
            <a:schemeClr val="tx1"/>
          </a:solidFill>
          <a:latin typeface="+mn-lt"/>
          <a:ea typeface="+mn-ea"/>
          <a:cs typeface="+mn-cs"/>
        </a:defRPr>
      </a:lvl5pPr>
      <a:lvl6pPr marL="3519805" indent="-319982" algn="l" defTabSz="639965" rtl="0" eaLnBrk="1" latinLnBrk="0" hangingPunct="1">
        <a:spcBef>
          <a:spcPct val="20000"/>
        </a:spcBef>
        <a:buFont typeface="Arial"/>
        <a:buChar char="•"/>
        <a:defRPr sz="2800" kern="1200">
          <a:solidFill>
            <a:schemeClr val="tx1"/>
          </a:solidFill>
          <a:latin typeface="+mn-lt"/>
          <a:ea typeface="+mn-ea"/>
          <a:cs typeface="+mn-cs"/>
        </a:defRPr>
      </a:lvl6pPr>
      <a:lvl7pPr marL="4159770" indent="-319982" algn="l" defTabSz="639965" rtl="0" eaLnBrk="1" latinLnBrk="0" hangingPunct="1">
        <a:spcBef>
          <a:spcPct val="20000"/>
        </a:spcBef>
        <a:buFont typeface="Arial"/>
        <a:buChar char="•"/>
        <a:defRPr sz="2800" kern="1200">
          <a:solidFill>
            <a:schemeClr val="tx1"/>
          </a:solidFill>
          <a:latin typeface="+mn-lt"/>
          <a:ea typeface="+mn-ea"/>
          <a:cs typeface="+mn-cs"/>
        </a:defRPr>
      </a:lvl7pPr>
      <a:lvl8pPr marL="4799734" indent="-319982" algn="l" defTabSz="639965" rtl="0" eaLnBrk="1" latinLnBrk="0" hangingPunct="1">
        <a:spcBef>
          <a:spcPct val="20000"/>
        </a:spcBef>
        <a:buFont typeface="Arial"/>
        <a:buChar char="•"/>
        <a:defRPr sz="2800" kern="1200">
          <a:solidFill>
            <a:schemeClr val="tx1"/>
          </a:solidFill>
          <a:latin typeface="+mn-lt"/>
          <a:ea typeface="+mn-ea"/>
          <a:cs typeface="+mn-cs"/>
        </a:defRPr>
      </a:lvl8pPr>
      <a:lvl9pPr marL="5439699" indent="-319982" algn="l" defTabSz="639965"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39965" rtl="0" eaLnBrk="1" latinLnBrk="0" hangingPunct="1">
        <a:defRPr sz="2500" kern="1200">
          <a:solidFill>
            <a:schemeClr val="tx1"/>
          </a:solidFill>
          <a:latin typeface="+mn-lt"/>
          <a:ea typeface="+mn-ea"/>
          <a:cs typeface="+mn-cs"/>
        </a:defRPr>
      </a:lvl1pPr>
      <a:lvl2pPr marL="639965" algn="l" defTabSz="639965" rtl="0" eaLnBrk="1" latinLnBrk="0" hangingPunct="1">
        <a:defRPr sz="2500" kern="1200">
          <a:solidFill>
            <a:schemeClr val="tx1"/>
          </a:solidFill>
          <a:latin typeface="+mn-lt"/>
          <a:ea typeface="+mn-ea"/>
          <a:cs typeface="+mn-cs"/>
        </a:defRPr>
      </a:lvl2pPr>
      <a:lvl3pPr marL="1279930" algn="l" defTabSz="639965" rtl="0" eaLnBrk="1" latinLnBrk="0" hangingPunct="1">
        <a:defRPr sz="2500" kern="1200">
          <a:solidFill>
            <a:schemeClr val="tx1"/>
          </a:solidFill>
          <a:latin typeface="+mn-lt"/>
          <a:ea typeface="+mn-ea"/>
          <a:cs typeface="+mn-cs"/>
        </a:defRPr>
      </a:lvl3pPr>
      <a:lvl4pPr marL="1919894" algn="l" defTabSz="639965" rtl="0" eaLnBrk="1" latinLnBrk="0" hangingPunct="1">
        <a:defRPr sz="2500" kern="1200">
          <a:solidFill>
            <a:schemeClr val="tx1"/>
          </a:solidFill>
          <a:latin typeface="+mn-lt"/>
          <a:ea typeface="+mn-ea"/>
          <a:cs typeface="+mn-cs"/>
        </a:defRPr>
      </a:lvl4pPr>
      <a:lvl5pPr marL="2559858" algn="l" defTabSz="639965" rtl="0" eaLnBrk="1" latinLnBrk="0" hangingPunct="1">
        <a:defRPr sz="2500" kern="1200">
          <a:solidFill>
            <a:schemeClr val="tx1"/>
          </a:solidFill>
          <a:latin typeface="+mn-lt"/>
          <a:ea typeface="+mn-ea"/>
          <a:cs typeface="+mn-cs"/>
        </a:defRPr>
      </a:lvl5pPr>
      <a:lvl6pPr marL="3199822" algn="l" defTabSz="639965" rtl="0" eaLnBrk="1" latinLnBrk="0" hangingPunct="1">
        <a:defRPr sz="2500" kern="1200">
          <a:solidFill>
            <a:schemeClr val="tx1"/>
          </a:solidFill>
          <a:latin typeface="+mn-lt"/>
          <a:ea typeface="+mn-ea"/>
          <a:cs typeface="+mn-cs"/>
        </a:defRPr>
      </a:lvl6pPr>
      <a:lvl7pPr marL="3839787" algn="l" defTabSz="639965" rtl="0" eaLnBrk="1" latinLnBrk="0" hangingPunct="1">
        <a:defRPr sz="2500" kern="1200">
          <a:solidFill>
            <a:schemeClr val="tx1"/>
          </a:solidFill>
          <a:latin typeface="+mn-lt"/>
          <a:ea typeface="+mn-ea"/>
          <a:cs typeface="+mn-cs"/>
        </a:defRPr>
      </a:lvl7pPr>
      <a:lvl8pPr marL="4479752" algn="l" defTabSz="639965" rtl="0" eaLnBrk="1" latinLnBrk="0" hangingPunct="1">
        <a:defRPr sz="2500" kern="1200">
          <a:solidFill>
            <a:schemeClr val="tx1"/>
          </a:solidFill>
          <a:latin typeface="+mn-lt"/>
          <a:ea typeface="+mn-ea"/>
          <a:cs typeface="+mn-cs"/>
        </a:defRPr>
      </a:lvl8pPr>
      <a:lvl9pPr marL="5119717" algn="l" defTabSz="639965"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4.jpg"/><Relationship Id="rId2" Type="http://schemas.openxmlformats.org/officeDocument/2006/relationships/image" Target="../media/image11.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A001F7BA-AE03-FD4A-A5F6-CE8C3EDDCA73}"/>
              </a:ext>
            </a:extLst>
          </p:cNvPr>
          <p:cNvSpPr/>
          <p:nvPr/>
        </p:nvSpPr>
        <p:spPr>
          <a:xfrm>
            <a:off x="1384024" y="193354"/>
            <a:ext cx="6833152" cy="857081"/>
          </a:xfrm>
          <a:prstGeom prst="roundRect">
            <a:avLst/>
          </a:prstGeom>
          <a:solidFill>
            <a:schemeClr val="accent5">
              <a:lumMod val="40000"/>
              <a:lumOff val="60000"/>
            </a:schemeClr>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pPr>
            <a:r>
              <a:rPr lang="en-GB" sz="2400" b="1" dirty="0">
                <a:latin typeface="Calibri" panose="020F0502020204030204" pitchFamily="34" charset="0"/>
                <a:ea typeface="Calibri" panose="020F0502020204030204" pitchFamily="34" charset="0"/>
                <a:cs typeface="Times New Roman" panose="02020603050405020304" pitchFamily="18" charset="0"/>
              </a:rPr>
              <a:t>Tips for managing anxiety with Covid-19 </a:t>
            </a:r>
          </a:p>
          <a:p>
            <a:pPr algn="ctr">
              <a:lnSpc>
                <a:spcPct val="115000"/>
              </a:lnSpc>
            </a:pPr>
            <a:r>
              <a:rPr lang="en-GB" sz="2400" b="1" dirty="0">
                <a:latin typeface="Calibri" panose="020F0502020204030204" pitchFamily="34" charset="0"/>
                <a:ea typeface="Calibri" panose="020F0502020204030204" pitchFamily="34" charset="0"/>
                <a:cs typeface="Times New Roman" panose="02020603050405020304" pitchFamily="18" charset="0"/>
              </a:rPr>
              <a:t>(Corona virus)</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le 7">
            <a:extLst>
              <a:ext uri="{FF2B5EF4-FFF2-40B4-BE49-F238E27FC236}">
                <a16:creationId xmlns:a16="http://schemas.microsoft.com/office/drawing/2014/main" id="{95A01921-1A88-F445-A9EC-14BBB3D989A2}"/>
              </a:ext>
            </a:extLst>
          </p:cNvPr>
          <p:cNvSpPr/>
          <p:nvPr/>
        </p:nvSpPr>
        <p:spPr>
          <a:xfrm>
            <a:off x="3217602" y="4895562"/>
            <a:ext cx="6081642" cy="3465082"/>
          </a:xfrm>
          <a:prstGeom prst="roundRect">
            <a:avLst/>
          </a:prstGeom>
          <a:solidFill>
            <a:srgbClr val="E6CDFF"/>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en-GB" sz="2000" b="1" u="sng" dirty="0">
                <a:latin typeface="Calibri" panose="020F0502020204030204" pitchFamily="34" charset="0"/>
                <a:ea typeface="Calibri" panose="020F0502020204030204" pitchFamily="34" charset="0"/>
                <a:cs typeface="Times New Roman" panose="02020603050405020304" pitchFamily="18" charset="0"/>
              </a:rPr>
              <a:t>Routine</a:t>
            </a:r>
          </a:p>
          <a:p>
            <a:pPr algn="ctr">
              <a:spcAft>
                <a:spcPts val="0"/>
              </a:spcAft>
            </a:pPr>
            <a:endParaRPr lang="en-GB" sz="2000" b="1" u="sng"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We are all used to routine, be that going to work or school or getting up at particular times. If you are now working from home, in self-isolation or home-schooling children, try and create a routine or plan each day as it comes. Allow yourself rest breaks, keep a lunch break, and be more flexible in putting in activities like watching the tv and doing household activities. </a:t>
            </a:r>
          </a:p>
          <a:p>
            <a:pPr>
              <a:spcAft>
                <a:spcPts val="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C9F51263-2896-BE41-B6E2-A3484BA73218}"/>
              </a:ext>
            </a:extLst>
          </p:cNvPr>
          <p:cNvSpPr/>
          <p:nvPr/>
        </p:nvSpPr>
        <p:spPr>
          <a:xfrm>
            <a:off x="294034" y="8537206"/>
            <a:ext cx="6096000" cy="3553494"/>
          </a:xfrm>
          <a:prstGeom prst="roundRect">
            <a:avLst/>
          </a:prstGeom>
          <a:solidFill>
            <a:srgbClr val="E6CDFF"/>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en-GB" sz="2000" b="1" u="sng" dirty="0">
                <a:latin typeface="Calibri" panose="020F0502020204030204" pitchFamily="34" charset="0"/>
                <a:ea typeface="Calibri" panose="020F0502020204030204" pitchFamily="34" charset="0"/>
                <a:cs typeface="Times New Roman" panose="02020603050405020304" pitchFamily="18" charset="0"/>
              </a:rPr>
              <a:t>Social media </a:t>
            </a:r>
          </a:p>
          <a:p>
            <a:pPr algn="ctr">
              <a:spcAft>
                <a:spcPts val="0"/>
              </a:spcAft>
            </a:pPr>
            <a:endParaRPr lang="en-GB" sz="2000" b="1" u="sng"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For some social media is highly important in keeping connected and in touch with family/friends/vulnerable people. But it can also be a source escalating your worry. Consider whether it might be better to reduce social media use, perhaps by time (10 minutes at a time) or only at certain times of the day (when taking work/school breaks). </a:t>
            </a:r>
          </a:p>
          <a:p>
            <a:pPr>
              <a:spcAft>
                <a:spcPts val="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le 6">
            <a:extLst>
              <a:ext uri="{FF2B5EF4-FFF2-40B4-BE49-F238E27FC236}">
                <a16:creationId xmlns:a16="http://schemas.microsoft.com/office/drawing/2014/main" id="{47920EF0-C7DF-6747-8A63-D088E2F47017}"/>
              </a:ext>
            </a:extLst>
          </p:cNvPr>
          <p:cNvSpPr/>
          <p:nvPr/>
        </p:nvSpPr>
        <p:spPr>
          <a:xfrm>
            <a:off x="360452" y="1133779"/>
            <a:ext cx="6081642" cy="3553493"/>
          </a:xfrm>
          <a:prstGeom prst="roundRect">
            <a:avLst/>
          </a:prstGeom>
          <a:solidFill>
            <a:srgbClr val="E6CDFF"/>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en-GB" sz="2000" b="1" u="sng" dirty="0">
                <a:latin typeface="Calibri" panose="020F0502020204030204" pitchFamily="34" charset="0"/>
                <a:ea typeface="Calibri" panose="020F0502020204030204" pitchFamily="34" charset="0"/>
                <a:cs typeface="Times New Roman" panose="02020603050405020304" pitchFamily="18" charset="0"/>
              </a:rPr>
              <a:t>Self-care</a:t>
            </a:r>
          </a:p>
          <a:p>
            <a:pPr algn="ctr">
              <a:spcAft>
                <a:spcPts val="0"/>
              </a:spcAft>
            </a:pPr>
            <a:endParaRPr lang="en-GB" sz="2000" b="1" u="sng"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Introduce activities/times to help you relax and reduce any anxiety/worry. This might be a home workout, having a bath, cooking, cleaning, organising areas of your house, watching TV, DIY projects, anything that you enjoy and find pleasure in!</a:t>
            </a:r>
          </a:p>
          <a:p>
            <a:pPr>
              <a:spcAft>
                <a:spcPts val="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14" name="Picture 13">
            <a:extLst>
              <a:ext uri="{FF2B5EF4-FFF2-40B4-BE49-F238E27FC236}">
                <a16:creationId xmlns:a16="http://schemas.microsoft.com/office/drawing/2014/main" id="{5603B10D-9019-074C-820B-884D6E29CAC2}"/>
              </a:ext>
            </a:extLst>
          </p:cNvPr>
          <p:cNvPicPr>
            <a:picLocks noChangeAspect="1"/>
          </p:cNvPicPr>
          <p:nvPr/>
        </p:nvPicPr>
        <p:blipFill rotWithShape="1">
          <a:blip r:embed="rId2"/>
          <a:srcRect r="48267"/>
          <a:stretch/>
        </p:blipFill>
        <p:spPr>
          <a:xfrm>
            <a:off x="6657036" y="1133779"/>
            <a:ext cx="2501873" cy="3553493"/>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3523AB6A-410E-6F44-AD57-E5081D9470C8}"/>
              </a:ext>
            </a:extLst>
          </p:cNvPr>
          <p:cNvPicPr>
            <a:picLocks noChangeAspect="1"/>
          </p:cNvPicPr>
          <p:nvPr/>
        </p:nvPicPr>
        <p:blipFill>
          <a:blip r:embed="rId3"/>
          <a:stretch>
            <a:fillRect/>
          </a:stretch>
        </p:blipFill>
        <p:spPr>
          <a:xfrm>
            <a:off x="6657036" y="2882497"/>
            <a:ext cx="2562335" cy="1804775"/>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6676F957-4918-3047-8671-2B9C599F3EBB}"/>
              </a:ext>
            </a:extLst>
          </p:cNvPr>
          <p:cNvPicPr>
            <a:picLocks noChangeAspect="1"/>
          </p:cNvPicPr>
          <p:nvPr/>
        </p:nvPicPr>
        <p:blipFill rotWithShape="1">
          <a:blip r:embed="rId4"/>
          <a:srcRect l="18750" r="30679"/>
          <a:stretch/>
        </p:blipFill>
        <p:spPr>
          <a:xfrm>
            <a:off x="294034" y="5021622"/>
            <a:ext cx="2733018" cy="3202856"/>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2EC79E89-9D48-874D-9C3C-725F6019FE77}"/>
              </a:ext>
            </a:extLst>
          </p:cNvPr>
          <p:cNvPicPr>
            <a:picLocks noChangeAspect="1"/>
          </p:cNvPicPr>
          <p:nvPr/>
        </p:nvPicPr>
        <p:blipFill rotWithShape="1">
          <a:blip r:embed="rId5"/>
          <a:srcRect l="11997" r="12918"/>
          <a:stretch/>
        </p:blipFill>
        <p:spPr>
          <a:xfrm>
            <a:off x="6516085" y="8657655"/>
            <a:ext cx="2801849" cy="3731591"/>
          </a:xfrm>
          <a:prstGeom prst="rect">
            <a:avLst/>
          </a:prstGeom>
          <a:ln>
            <a:noFill/>
          </a:ln>
          <a:effectLst>
            <a:outerShdw blurRad="292100" dist="139700" dir="2700000" algn="tl" rotWithShape="0">
              <a:srgbClr val="333333">
                <a:alpha val="65000"/>
              </a:srgbClr>
            </a:outerShdw>
          </a:effectLst>
        </p:spPr>
      </p:pic>
      <p:pic>
        <p:nvPicPr>
          <p:cNvPr id="22" name="Picture 21" descr="QUENTIN-SERENA-SAM-SARAH.png">
            <a:extLst>
              <a:ext uri="{FF2B5EF4-FFF2-40B4-BE49-F238E27FC236}">
                <a16:creationId xmlns:a16="http://schemas.microsoft.com/office/drawing/2014/main" id="{AE9A195D-A820-BD4B-8605-E10369288D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891" y="124205"/>
            <a:ext cx="1139621" cy="926230"/>
          </a:xfrm>
          <a:prstGeom prst="rect">
            <a:avLst/>
          </a:prstGeom>
        </p:spPr>
      </p:pic>
      <p:pic>
        <p:nvPicPr>
          <p:cNvPr id="23" name="Picture 22">
            <a:extLst>
              <a:ext uri="{FF2B5EF4-FFF2-40B4-BE49-F238E27FC236}">
                <a16:creationId xmlns:a16="http://schemas.microsoft.com/office/drawing/2014/main" id="{2D231F12-291B-7C42-A261-26D1828784D7}"/>
              </a:ext>
            </a:extLst>
          </p:cNvPr>
          <p:cNvPicPr>
            <a:picLocks noChangeAspect="1"/>
          </p:cNvPicPr>
          <p:nvPr/>
        </p:nvPicPr>
        <p:blipFill>
          <a:blip r:embed="rId7"/>
          <a:stretch>
            <a:fillRect/>
          </a:stretch>
        </p:blipFill>
        <p:spPr>
          <a:xfrm>
            <a:off x="8328271" y="124205"/>
            <a:ext cx="989663" cy="989663"/>
          </a:xfrm>
          <a:prstGeom prst="rect">
            <a:avLst/>
          </a:prstGeom>
        </p:spPr>
      </p:pic>
      <p:sp>
        <p:nvSpPr>
          <p:cNvPr id="12" name="Rectangle 11">
            <a:extLst>
              <a:ext uri="{FF2B5EF4-FFF2-40B4-BE49-F238E27FC236}">
                <a16:creationId xmlns:a16="http://schemas.microsoft.com/office/drawing/2014/main" id="{5F48062C-4643-0045-86E4-4AF1FFB5559C}"/>
              </a:ext>
            </a:extLst>
          </p:cNvPr>
          <p:cNvSpPr/>
          <p:nvPr/>
        </p:nvSpPr>
        <p:spPr>
          <a:xfrm>
            <a:off x="240877" y="12146581"/>
            <a:ext cx="5976602" cy="461665"/>
          </a:xfrm>
          <a:prstGeom prst="rect">
            <a:avLst/>
          </a:prstGeom>
        </p:spPr>
        <p:txBody>
          <a:bodyPr wrap="square">
            <a:spAutoFit/>
          </a:bodyPr>
          <a:lstStyle/>
          <a:p>
            <a:pPr algn="ctr"/>
            <a:r>
              <a:rPr lang="en-GB" sz="1200" i="1" dirty="0">
                <a:latin typeface="Calibri" panose="020F0502020204030204" pitchFamily="34" charset="0"/>
                <a:ea typeface="Calibri" panose="020F0502020204030204" pitchFamily="34" charset="0"/>
                <a:cs typeface="Times New Roman" panose="02020603050405020304" pitchFamily="18" charset="0"/>
              </a:rPr>
              <a:t>This is not an exhaustive list but just some suggestions that may be helpful!</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gn="ctr"/>
            <a:r>
              <a:rPr lang="en-GB" sz="1200" b="1" i="1" dirty="0">
                <a:latin typeface="Calibri" panose="020F0502020204030204" pitchFamily="34" charset="0"/>
                <a:ea typeface="Calibri" panose="020F0502020204030204" pitchFamily="34" charset="0"/>
                <a:cs typeface="Times New Roman" panose="02020603050405020304" pitchFamily="18" charset="0"/>
              </a:rPr>
              <a:t>Please keep up to date with government guidance and take care of yourselves.</a:t>
            </a:r>
            <a:endParaRPr lang="en-GB" sz="12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838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16D21222-FEE1-8D42-9C66-6450FE0CE417}"/>
              </a:ext>
            </a:extLst>
          </p:cNvPr>
          <p:cNvSpPr/>
          <p:nvPr/>
        </p:nvSpPr>
        <p:spPr>
          <a:xfrm>
            <a:off x="360452" y="4734297"/>
            <a:ext cx="5422876" cy="3553494"/>
          </a:xfrm>
          <a:prstGeom prst="roundRect">
            <a:avLst/>
          </a:prstGeom>
          <a:solidFill>
            <a:srgbClr val="E6CDFF"/>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en-GB" sz="2000" b="1" u="sng" dirty="0">
                <a:latin typeface="Calibri" panose="020F0502020204030204" pitchFamily="34" charset="0"/>
                <a:ea typeface="Calibri" panose="020F0502020204030204" pitchFamily="34" charset="0"/>
                <a:cs typeface="Times New Roman" panose="02020603050405020304" pitchFamily="18" charset="0"/>
              </a:rPr>
              <a:t>Exercise</a:t>
            </a:r>
          </a:p>
          <a:p>
            <a:pPr algn="ctr">
              <a:spcAft>
                <a:spcPts val="0"/>
              </a:spcAft>
            </a:pPr>
            <a:endParaRPr lang="en-GB" sz="1100" b="1" u="sng"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Exercise helps to manage anxiety and releases some of the anxious energy in the body. YouTube has loads of workouts you can do at home, try the body coach, search for home workouts, home yoga or any home alternative to the exercise you enjoy! Follow the guidance from the government.</a:t>
            </a:r>
          </a:p>
          <a:p>
            <a:pPr>
              <a:spcAft>
                <a:spcPts val="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BA4ED446-0025-614C-8CD0-2F56A6BDC384}"/>
              </a:ext>
            </a:extLst>
          </p:cNvPr>
          <p:cNvSpPr/>
          <p:nvPr/>
        </p:nvSpPr>
        <p:spPr>
          <a:xfrm>
            <a:off x="3162300" y="8438604"/>
            <a:ext cx="6096000" cy="3553494"/>
          </a:xfrm>
          <a:prstGeom prst="roundRect">
            <a:avLst/>
          </a:prstGeom>
          <a:solidFill>
            <a:srgbClr val="E6CDFF"/>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en-GB" sz="2000" b="1" u="sng" dirty="0">
                <a:latin typeface="Calibri" panose="020F0502020204030204" pitchFamily="34" charset="0"/>
                <a:ea typeface="Calibri" panose="020F0502020204030204" pitchFamily="34" charset="0"/>
                <a:cs typeface="Times New Roman" panose="02020603050405020304" pitchFamily="18" charset="0"/>
              </a:rPr>
              <a:t>Support</a:t>
            </a:r>
          </a:p>
          <a:p>
            <a:pP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 If you have existing mental health problems reach out to your support network and professional if you have one. If these feelings are new also reach out to people that you find supportive. Many people are feeling the same way and it will help you to feel less alone. You can share your own tips for staying calm and managing the situation. If you don’t feel that you have support you can text SHOUT for free from most UK mobiles, check out their website </a:t>
            </a:r>
            <a:r>
              <a:rPr lang="en-GB" sz="2000" i="1" dirty="0">
                <a:latin typeface="Calibri" panose="020F0502020204030204" pitchFamily="34" charset="0"/>
                <a:ea typeface="Calibri" panose="020F0502020204030204" pitchFamily="34" charset="0"/>
                <a:cs typeface="Times New Roman" panose="02020603050405020304" pitchFamily="18" charset="0"/>
              </a:rPr>
              <a:t>“</a:t>
            </a:r>
            <a:r>
              <a:rPr lang="en-GB" sz="2000" i="1" dirty="0" err="1">
                <a:latin typeface="Calibri" panose="020F0502020204030204" pitchFamily="34" charset="0"/>
                <a:ea typeface="Calibri" panose="020F0502020204030204" pitchFamily="34" charset="0"/>
                <a:cs typeface="Times New Roman" panose="02020603050405020304" pitchFamily="18" charset="0"/>
              </a:rPr>
              <a:t>giveusashout.org</a:t>
            </a:r>
            <a:r>
              <a:rPr lang="en-GB" sz="2000" i="1" dirty="0">
                <a:latin typeface="Calibri" panose="020F0502020204030204" pitchFamily="34" charset="0"/>
                <a:ea typeface="Calibri" panose="020F0502020204030204" pitchFamily="34" charset="0"/>
                <a:cs typeface="Times New Roman" panose="02020603050405020304" pitchFamily="18" charset="0"/>
              </a:rPr>
              <a:t>” </a:t>
            </a:r>
            <a:r>
              <a:rPr lang="en-GB" sz="2000" dirty="0">
                <a:latin typeface="Calibri" panose="020F0502020204030204" pitchFamily="34" charset="0"/>
                <a:ea typeface="Calibri" panose="020F0502020204030204" pitchFamily="34" charset="0"/>
                <a:cs typeface="Times New Roman" panose="02020603050405020304" pitchFamily="18" charset="0"/>
              </a:rPr>
              <a:t>for more information. </a:t>
            </a:r>
          </a:p>
        </p:txBody>
      </p:sp>
      <p:sp>
        <p:nvSpPr>
          <p:cNvPr id="12" name="Rounded Rectangle 11">
            <a:extLst>
              <a:ext uri="{FF2B5EF4-FFF2-40B4-BE49-F238E27FC236}">
                <a16:creationId xmlns:a16="http://schemas.microsoft.com/office/drawing/2014/main" id="{EC77BC7D-C934-164D-955F-27CA243CDCAA}"/>
              </a:ext>
            </a:extLst>
          </p:cNvPr>
          <p:cNvSpPr/>
          <p:nvPr/>
        </p:nvSpPr>
        <p:spPr>
          <a:xfrm>
            <a:off x="3681662" y="1179877"/>
            <a:ext cx="5636271" cy="3403607"/>
          </a:xfrm>
          <a:prstGeom prst="roundRect">
            <a:avLst/>
          </a:prstGeom>
          <a:solidFill>
            <a:srgbClr val="E6CDFF"/>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en-GB" sz="2000" b="1" u="sng" dirty="0">
                <a:latin typeface="Calibri" panose="020F0502020204030204" pitchFamily="34" charset="0"/>
                <a:ea typeface="Calibri" panose="020F0502020204030204" pitchFamily="34" charset="0"/>
                <a:cs typeface="Times New Roman" panose="02020603050405020304" pitchFamily="18" charset="0"/>
              </a:rPr>
              <a:t>Time and space</a:t>
            </a:r>
          </a:p>
          <a:p>
            <a:pPr algn="ctr">
              <a:spcAft>
                <a:spcPts val="0"/>
              </a:spcAft>
            </a:pPr>
            <a:endParaRPr lang="en-GB" sz="700" b="1" u="sng"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Give yourself a space to worry: It is natural and normal to worry, particularly in times of crisis, however this can get the better of us. You could consider planning small time frames where you allow yourself to worry, or use a form of expression (e.g. writing, art or talking) to let out these thoughts. Giving yourself a space to allow this can help contain worry so that it does not feel all consuming all of the time. </a:t>
            </a:r>
          </a:p>
        </p:txBody>
      </p:sp>
      <p:sp>
        <p:nvSpPr>
          <p:cNvPr id="2" name="Rectangle 1">
            <a:extLst>
              <a:ext uri="{FF2B5EF4-FFF2-40B4-BE49-F238E27FC236}">
                <a16:creationId xmlns:a16="http://schemas.microsoft.com/office/drawing/2014/main" id="{3A559C5F-F5D3-2644-B6FE-77DEC2DC3B38}"/>
              </a:ext>
            </a:extLst>
          </p:cNvPr>
          <p:cNvSpPr/>
          <p:nvPr/>
        </p:nvSpPr>
        <p:spPr>
          <a:xfrm>
            <a:off x="1981200" y="12025182"/>
            <a:ext cx="7277100" cy="584775"/>
          </a:xfrm>
          <a:prstGeom prst="rect">
            <a:avLst/>
          </a:prstGeom>
        </p:spPr>
        <p:txBody>
          <a:bodyPr wrap="square">
            <a:spAutoFit/>
          </a:bodyPr>
          <a:lstStyle/>
          <a:p>
            <a:pPr algn="ctr"/>
            <a:r>
              <a:rPr lang="en-GB" sz="1600" i="1" dirty="0">
                <a:latin typeface="Calibri" panose="020F0502020204030204" pitchFamily="34" charset="0"/>
                <a:ea typeface="Calibri" panose="020F0502020204030204" pitchFamily="34" charset="0"/>
                <a:cs typeface="Times New Roman" panose="02020603050405020304" pitchFamily="18" charset="0"/>
              </a:rPr>
              <a:t>This is not an exhaustive list but just some suggestions that may be helpful!</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ctr"/>
            <a:r>
              <a:rPr lang="en-GB" sz="1600" b="1" i="1" dirty="0">
                <a:latin typeface="Calibri" panose="020F0502020204030204" pitchFamily="34" charset="0"/>
                <a:ea typeface="Calibri" panose="020F0502020204030204" pitchFamily="34" charset="0"/>
                <a:cs typeface="Times New Roman" panose="02020603050405020304" pitchFamily="18" charset="0"/>
              </a:rPr>
              <a:t>Please keep up to date with government guidance and take care of yourselves.</a:t>
            </a:r>
            <a:endParaRPr lang="en-GB" sz="16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F24BB07F-5546-1B4B-AB9A-8D542B51BC14}"/>
              </a:ext>
            </a:extLst>
          </p:cNvPr>
          <p:cNvPicPr>
            <a:picLocks noChangeAspect="1"/>
          </p:cNvPicPr>
          <p:nvPr/>
        </p:nvPicPr>
        <p:blipFill rotWithShape="1">
          <a:blip r:embed="rId2"/>
          <a:srcRect l="2206" r="3955"/>
          <a:stretch/>
        </p:blipFill>
        <p:spPr>
          <a:xfrm>
            <a:off x="5923722" y="4701292"/>
            <a:ext cx="3334578" cy="3553494"/>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89F534FE-A79C-6348-AAA2-9DB56DBF4B10}"/>
              </a:ext>
            </a:extLst>
          </p:cNvPr>
          <p:cNvPicPr>
            <a:picLocks noChangeAspect="1"/>
          </p:cNvPicPr>
          <p:nvPr/>
        </p:nvPicPr>
        <p:blipFill rotWithShape="1">
          <a:blip r:embed="rId3"/>
          <a:srcRect l="12540" t="12540" r="12540" b="9495"/>
          <a:stretch/>
        </p:blipFill>
        <p:spPr>
          <a:xfrm>
            <a:off x="366952" y="8389186"/>
            <a:ext cx="2625426" cy="2732151"/>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7A1AA49A-93A4-B24C-9966-DB7EDFDEF9B7}"/>
              </a:ext>
            </a:extLst>
          </p:cNvPr>
          <p:cNvPicPr>
            <a:picLocks noChangeAspect="1"/>
          </p:cNvPicPr>
          <p:nvPr/>
        </p:nvPicPr>
        <p:blipFill>
          <a:blip r:embed="rId4"/>
          <a:stretch>
            <a:fillRect/>
          </a:stretch>
        </p:blipFill>
        <p:spPr>
          <a:xfrm>
            <a:off x="366952" y="11121337"/>
            <a:ext cx="1399713" cy="1399713"/>
          </a:xfrm>
          <a:prstGeom prst="rect">
            <a:avLst/>
          </a:prstGeom>
          <a:ln>
            <a:noFill/>
          </a:ln>
          <a:effectLst>
            <a:outerShdw blurRad="292100" dist="139700" dir="2700000" algn="tl" rotWithShape="0">
              <a:srgbClr val="333333">
                <a:alpha val="65000"/>
              </a:srgbClr>
            </a:outerShdw>
          </a:effectLst>
        </p:spPr>
      </p:pic>
      <p:sp>
        <p:nvSpPr>
          <p:cNvPr id="20" name="Rounded Rectangle 19">
            <a:extLst>
              <a:ext uri="{FF2B5EF4-FFF2-40B4-BE49-F238E27FC236}">
                <a16:creationId xmlns:a16="http://schemas.microsoft.com/office/drawing/2014/main" id="{B48310C1-E121-374D-95FF-DB529F9EAC12}"/>
              </a:ext>
            </a:extLst>
          </p:cNvPr>
          <p:cNvSpPr/>
          <p:nvPr/>
        </p:nvSpPr>
        <p:spPr>
          <a:xfrm>
            <a:off x="1384024" y="193354"/>
            <a:ext cx="6833152" cy="857081"/>
          </a:xfrm>
          <a:prstGeom prst="roundRect">
            <a:avLst/>
          </a:prstGeom>
          <a:solidFill>
            <a:schemeClr val="accent5">
              <a:lumMod val="40000"/>
              <a:lumOff val="60000"/>
            </a:schemeClr>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pPr>
            <a:r>
              <a:rPr lang="en-GB" sz="2400" b="1" dirty="0">
                <a:latin typeface="Calibri" panose="020F0502020204030204" pitchFamily="34" charset="0"/>
                <a:ea typeface="Calibri" panose="020F0502020204030204" pitchFamily="34" charset="0"/>
                <a:cs typeface="Times New Roman" panose="02020603050405020304" pitchFamily="18" charset="0"/>
              </a:rPr>
              <a:t>Tips for managing anxiety with Covid-19 </a:t>
            </a:r>
          </a:p>
          <a:p>
            <a:pPr algn="ctr">
              <a:lnSpc>
                <a:spcPct val="115000"/>
              </a:lnSpc>
            </a:pPr>
            <a:r>
              <a:rPr lang="en-GB" sz="2400" b="1" dirty="0">
                <a:latin typeface="Calibri" panose="020F0502020204030204" pitchFamily="34" charset="0"/>
                <a:ea typeface="Calibri" panose="020F0502020204030204" pitchFamily="34" charset="0"/>
                <a:cs typeface="Times New Roman" panose="02020603050405020304" pitchFamily="18" charset="0"/>
              </a:rPr>
              <a:t>(Corona virus)</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20" descr="QUENTIN-SERENA-SAM-SARAH.png">
            <a:extLst>
              <a:ext uri="{FF2B5EF4-FFF2-40B4-BE49-F238E27FC236}">
                <a16:creationId xmlns:a16="http://schemas.microsoft.com/office/drawing/2014/main" id="{0C169B9C-CE49-7B4D-B224-A2ED8A9662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891" y="124205"/>
            <a:ext cx="1139621" cy="926230"/>
          </a:xfrm>
          <a:prstGeom prst="rect">
            <a:avLst/>
          </a:prstGeom>
        </p:spPr>
      </p:pic>
      <p:pic>
        <p:nvPicPr>
          <p:cNvPr id="22" name="Picture 21">
            <a:extLst>
              <a:ext uri="{FF2B5EF4-FFF2-40B4-BE49-F238E27FC236}">
                <a16:creationId xmlns:a16="http://schemas.microsoft.com/office/drawing/2014/main" id="{FE16AC69-F924-B14B-889B-18B0F6F1B0A5}"/>
              </a:ext>
            </a:extLst>
          </p:cNvPr>
          <p:cNvPicPr>
            <a:picLocks noChangeAspect="1"/>
          </p:cNvPicPr>
          <p:nvPr/>
        </p:nvPicPr>
        <p:blipFill>
          <a:blip r:embed="rId6"/>
          <a:stretch>
            <a:fillRect/>
          </a:stretch>
        </p:blipFill>
        <p:spPr>
          <a:xfrm>
            <a:off x="8328271" y="124205"/>
            <a:ext cx="989663" cy="989663"/>
          </a:xfrm>
          <a:prstGeom prst="rect">
            <a:avLst/>
          </a:prstGeom>
        </p:spPr>
      </p:pic>
      <p:pic>
        <p:nvPicPr>
          <p:cNvPr id="24" name="Picture 23">
            <a:extLst>
              <a:ext uri="{FF2B5EF4-FFF2-40B4-BE49-F238E27FC236}">
                <a16:creationId xmlns:a16="http://schemas.microsoft.com/office/drawing/2014/main" id="{DAE1B18F-2231-6D47-9D00-0413ED86F581}"/>
              </a:ext>
            </a:extLst>
          </p:cNvPr>
          <p:cNvPicPr>
            <a:picLocks noChangeAspect="1"/>
          </p:cNvPicPr>
          <p:nvPr/>
        </p:nvPicPr>
        <p:blipFill rotWithShape="1">
          <a:blip r:embed="rId7"/>
          <a:srcRect b="6718"/>
          <a:stretch/>
        </p:blipFill>
        <p:spPr>
          <a:xfrm>
            <a:off x="294763" y="1366802"/>
            <a:ext cx="3146360" cy="29349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0812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1209</TotalTime>
  <Words>516</Words>
  <Application>Microsoft Office PowerPoint</Application>
  <PresentationFormat>A3 Paper (297x420 mm)</PresentationFormat>
  <Paragraphs>28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K Hughes</cp:lastModifiedBy>
  <cp:revision>172</cp:revision>
  <dcterms:created xsi:type="dcterms:W3CDTF">2018-05-31T08:38:43Z</dcterms:created>
  <dcterms:modified xsi:type="dcterms:W3CDTF">2020-03-26T14:24:42Z</dcterms:modified>
</cp:coreProperties>
</file>